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2" r:id="rId5"/>
    <p:sldId id="261" r:id="rId6"/>
    <p:sldId id="259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5" name="Alcím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1" name="Dátum hely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18" name="Élőláb hely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Kép hely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Cím hely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1" name="Szöveg hely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27" name="Dátum hely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31840F-C02B-4461-8C83-EF72342B9038}" type="datetimeFigureOut">
              <a:rPr lang="hu-HU" smtClean="0"/>
              <a:t>2015.02.08.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2EA4703-4506-46AA-9AAC-7D0D73CDC188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hu-HU" dirty="0" smtClean="0"/>
              <a:t>V</a:t>
            </a:r>
            <a:r>
              <a:rPr lang="sr-Latn-RS" dirty="0" smtClean="0"/>
              <a:t>ažnost Ultrazvučnog  pregleda dojki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r-Latn-RS" dirty="0" smtClean="0"/>
              <a:t>Priredila dr Nora Lazar Šarnjai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 descr="https://encrypted-tbn1.gstatic.com/images?q=tbn:ANd9GcQy0HbnVihjYiDwPOCTaqVDcprAILZagmu930Xb05zTgWyKjsqdO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42918"/>
            <a:ext cx="7143800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</a:t>
            </a:r>
            <a:r>
              <a:rPr lang="sr-Latn-RS" dirty="0" smtClean="0"/>
              <a:t>ažnost Ultrazvučnog  pregleda dojki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Ultazvuk dojke je dijagnostička metoda kojom dobijamo uvid u stanje tkiva dojke, putem ultrazvučnih talasa koji prolaze kroz tkivo dojke, odbijaju se i vraćaju ka sondi koja ih obrađuje i vizuelizuje sliku na ekranu. Ultrazvuk ima široku primenu u dijagnostici oboljenja dojke jer je neškodnjiv, efikasan, bezbolan, i sa velikom verovatnoćom (oko 97-98%) diferencira maligne </a:t>
            </a:r>
            <a:r>
              <a:rPr lang="sr-Latn-RS" dirty="0" smtClean="0"/>
              <a:t>( rak dojke) </a:t>
            </a:r>
            <a:r>
              <a:rPr lang="vi-VN" dirty="0" smtClean="0"/>
              <a:t>od </a:t>
            </a:r>
            <a:r>
              <a:rPr lang="vi-VN" dirty="0" smtClean="0"/>
              <a:t>benignih promene u dojci. Ukoliko postoji ikakva sumnja u prirodu nalaza, može se pod kontrolom ultrazvuka uraditi aspiracija (iglom se usisa deo sadržaja) ili biopsija (uzima se isečak tkiva) i dobijeni sadržaj se šalje na citološku analizu .</a:t>
            </a:r>
          </a:p>
          <a:p>
            <a:endParaRPr lang="vi-VN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</a:t>
            </a:r>
            <a:r>
              <a:rPr lang="sr-Latn-RS" dirty="0" smtClean="0"/>
              <a:t>ažnost Ultrazvučnog  pregleda dojki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vi-VN" b="1" dirty="0" smtClean="0"/>
              <a:t>Ultrazvuk dojke je od neprocenjive vrednosti kod:</a:t>
            </a:r>
            <a:endParaRPr lang="vi-VN" dirty="0" smtClean="0"/>
          </a:p>
          <a:p>
            <a:r>
              <a:rPr lang="vi-VN" dirty="0" smtClean="0"/>
              <a:t>Pojave čvorova u dojci (utvrđuje se da li se radi o solidnoj ili cističnoj formaciji)</a:t>
            </a:r>
          </a:p>
          <a:p>
            <a:r>
              <a:rPr lang="vi-VN" dirty="0" smtClean="0"/>
              <a:t>Galaktoreje (produkcija mleka u dojkama van perioda dojenja)</a:t>
            </a:r>
          </a:p>
          <a:p>
            <a:r>
              <a:rPr lang="vi-VN" dirty="0" smtClean="0"/>
              <a:t>Mamarne duktalne ektazije (stanje u kojem su mlečni kanalići u dojci prošireni i ispunjeni tečnošću)</a:t>
            </a:r>
          </a:p>
          <a:p>
            <a:r>
              <a:rPr lang="vi-VN" dirty="0" smtClean="0"/>
              <a:t>Različitih mastopatija (displazije sa ili bez bujanja epitela)</a:t>
            </a:r>
          </a:p>
          <a:p>
            <a:r>
              <a:rPr lang="vi-VN" dirty="0" smtClean="0"/>
              <a:t>Žena sa postoperativnim i ožiljcima nakon zračne terapije</a:t>
            </a:r>
          </a:p>
          <a:p>
            <a:r>
              <a:rPr lang="vi-VN" dirty="0" smtClean="0"/>
              <a:t>Žena na supstitucionalnoj hormonskoj terapiji</a:t>
            </a:r>
          </a:p>
          <a:p>
            <a:r>
              <a:rPr lang="vi-VN" dirty="0" smtClean="0"/>
              <a:t>Žena sa implantatima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</a:t>
            </a:r>
            <a:r>
              <a:rPr lang="sr-Latn-RS" dirty="0" smtClean="0"/>
              <a:t>ažnost Ultrazvučnog  pregleda dojki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Svim </a:t>
            </a:r>
            <a:r>
              <a:rPr lang="vi-VN" dirty="0" smtClean="0"/>
              <a:t>ženama </a:t>
            </a:r>
            <a:r>
              <a:rPr lang="vi-VN" dirty="0" smtClean="0"/>
              <a:t>posle navršene </a:t>
            </a:r>
            <a:r>
              <a:rPr lang="vi-VN" dirty="0" smtClean="0"/>
              <a:t>2</a:t>
            </a:r>
            <a:r>
              <a:rPr lang="sr-Latn-RS" dirty="0" smtClean="0"/>
              <a:t>0</a:t>
            </a:r>
            <a:r>
              <a:rPr lang="vi-VN" dirty="0" smtClean="0"/>
              <a:t>-te </a:t>
            </a:r>
            <a:r>
              <a:rPr lang="vi-VN" dirty="0" smtClean="0"/>
              <a:t>godine </a:t>
            </a:r>
            <a:r>
              <a:rPr lang="vi-VN" dirty="0" smtClean="0"/>
              <a:t>života</a:t>
            </a:r>
            <a:r>
              <a:rPr lang="sr-Latn-RS" dirty="0" smtClean="0"/>
              <a:t> se </a:t>
            </a:r>
            <a:r>
              <a:rPr lang="vi-VN" dirty="0" smtClean="0"/>
              <a:t> </a:t>
            </a:r>
            <a:r>
              <a:rPr lang="vi-VN" dirty="0" smtClean="0"/>
              <a:t>preporučuje da ovaj pregled urade jednom </a:t>
            </a:r>
            <a:r>
              <a:rPr lang="vi-VN" dirty="0" smtClean="0"/>
              <a:t>godišnje. </a:t>
            </a:r>
            <a:r>
              <a:rPr lang="vi-VN" dirty="0" smtClean="0"/>
              <a:t>Za ovaj pregled nije potrebna posebna priprema. Tokom ovog pregleda, osim tkiva dojke obavezno se ultrazvučno kontrolišu pazušnje jame i jame iznad ključnih </a:t>
            </a:r>
            <a:r>
              <a:rPr lang="vi-VN" dirty="0" smtClean="0"/>
              <a:t>kostiju </a:t>
            </a:r>
            <a:r>
              <a:rPr lang="vi-VN" dirty="0" smtClean="0"/>
              <a:t>jer se često uvećani limfni čvorovi pojave u ovom predelu i usmeravaju dalji dijagnostički i terapijski tok.</a:t>
            </a:r>
            <a:endParaRPr lang="hu-HU" dirty="0" smtClean="0"/>
          </a:p>
          <a:p>
            <a:endParaRPr lang="vi-VN" dirty="0" smtClean="0"/>
          </a:p>
          <a:p>
            <a:endParaRPr lang="vi-V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V</a:t>
            </a:r>
            <a:r>
              <a:rPr lang="sr-Latn-RS" dirty="0" smtClean="0"/>
              <a:t>ažnost Ultrazvučnog  pregleda dojki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dirty="0" smtClean="0"/>
              <a:t>Ultrazvučni </a:t>
            </a:r>
            <a:r>
              <a:rPr lang="vi-VN" dirty="0" smtClean="0"/>
              <a:t>pregled dojki, kao dopunska dijagnostička metoda, može se uraditi pored urađene mamografije,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ényűző">
  <a:themeElements>
    <a:clrScheme name="Fényűző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ényűző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298</Words>
  <Application>Microsoft Office PowerPoint</Application>
  <PresentationFormat>Diavetítés a képernyőre (4:3 oldalarány)</PresentationFormat>
  <Paragraphs>17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Fényűző</vt:lpstr>
      <vt:lpstr>Važnost Ultrazvučnog  pregleda dojki</vt:lpstr>
      <vt:lpstr>2. dia</vt:lpstr>
      <vt:lpstr>Važnost Ultrazvučnog  pregleda dojki</vt:lpstr>
      <vt:lpstr>Važnost Ultrazvučnog  pregleda dojki</vt:lpstr>
      <vt:lpstr>Važnost Ultrazvučnog  pregleda dojki</vt:lpstr>
      <vt:lpstr>Važnost Ultrazvučnog  pregleda dojki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alinori</dc:creator>
  <cp:lastModifiedBy>alinori</cp:lastModifiedBy>
  <cp:revision>3</cp:revision>
  <dcterms:created xsi:type="dcterms:W3CDTF">2015-02-08T13:44:28Z</dcterms:created>
  <dcterms:modified xsi:type="dcterms:W3CDTF">2015-02-08T14:10:40Z</dcterms:modified>
</cp:coreProperties>
</file>